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68E9-7466-4564-8A27-2D414DFBD76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3F88A-5782-425D-9F2D-CE0F43634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11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DAFD3-4CCC-7A02-401B-637DDCE39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EB503-8932-AEBF-DF1F-6A4D28706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E59E5-6D06-30CB-6301-33A96359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DF09-9424-4F30-A761-7C486EB4870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47E95-D628-5B6A-5D0F-281944DF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D2E3C-FD4C-F0F2-C21C-F8493664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5013-7F0D-469E-835C-88AD0D5B8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8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DCD1-1BD2-5849-D090-92E34812C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0D5EB-0329-E91B-7142-A408CA9F4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389DA-99DC-7534-B34C-5A8DFEEF2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DF09-9424-4F30-A761-7C486EB4870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30BAC-A824-3686-2896-6889FF45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4FC7F-3E99-62CC-A71A-6B2E5EBC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5013-7F0D-469E-835C-88AD0D5B8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AE35A6-65B1-2D7E-3BCB-E70B4F12B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DA6B62-54BE-A00E-6FA7-0D37719C2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4C588-B9A9-CE95-01DD-4ED650E7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DF09-9424-4F30-A761-7C486EB4870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ABB2F-9D1A-F2C6-36D2-A5D74E8A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E4D6D-0BD2-C04C-2D2E-5AEE1884B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5013-7F0D-469E-835C-88AD0D5B8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82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DD8C-D9AB-0489-D473-25503A7E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C2024-617A-6DB2-A35E-5FA75584F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4F238-9529-D4AF-9A70-15D0A68E6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DF09-9424-4F30-A761-7C486EB4870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F66E-1E7E-62C6-06D3-955B39675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355C7-FE49-4C62-1F4D-CA4F5D75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5013-7F0D-469E-835C-88AD0D5B8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04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367A8-009A-FEC6-3CF3-479DFF5E0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26277-C5DF-8074-CC08-D2A138E68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AA8C2-D3FD-8E4D-AB1A-F3296345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DF09-9424-4F30-A761-7C486EB4870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7873A-DD1E-4A7E-6515-0299196F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8A3CD-96A7-D9E1-E48A-D8E594AA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5013-7F0D-469E-835C-88AD0D5B8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82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37168-B553-5D58-F078-F8A980CA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8F618-29A8-7D4D-5D55-D31A2CFC1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90D8F-81FB-AD26-9C3B-1DB23AADD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56CD2-4182-A2C7-BB1A-8A0BBBEB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DF09-9424-4F30-A761-7C486EB4870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0BA14-6267-2D01-9974-6E95C80B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E4CB5-1386-D29D-B2DC-4F495F16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5013-7F0D-469E-835C-88AD0D5B8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85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97CCD-018C-6754-E56D-9BA1594E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E63E8-7191-276B-9C46-C3F773CCB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8CFEE-D6CB-1F0F-A494-A3090B2AC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416F9D-2E2E-AE03-AA3C-4B55A0375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5B07D-58FB-DC89-8091-3EDD7CC9B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A07BB3-DEE4-C295-A80A-5F604506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DF09-9424-4F30-A761-7C486EB4870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10B9FF-7B15-3292-301A-452BBD032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2C5A8D-3961-91D8-DFBD-B54A1E11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5013-7F0D-469E-835C-88AD0D5B8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82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865B-2B84-0AF1-85A8-494D715C1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A57C9F-B5D1-15AD-5615-CC2564D4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DF09-9424-4F30-A761-7C486EB4870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DF231-0873-04C4-AD03-7344939A8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38404-94A9-9D47-2315-746947484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5013-7F0D-469E-835C-88AD0D5B8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2F8843-7B99-6A1E-157F-79CD98ED5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DF09-9424-4F30-A761-7C486EB4870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69495-52E9-71C7-65A6-B43450F1B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4CE87-769F-F22A-4D8D-9E19596AC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5013-7F0D-469E-835C-88AD0D5B8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7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4B0DD-62C2-9EDF-7952-2C8B47FE9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E8D29-0CC5-B762-14B6-B489583D8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ECFEE-C49C-BAA6-943F-25AB32F66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684B4-D1DD-12FD-A7EE-CAE3DA33C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DF09-9424-4F30-A761-7C486EB4870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28FE5-979C-AFE3-CF38-DB6B9E7D5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41AEB-E0BC-5251-8DC1-E0E094E0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5013-7F0D-469E-835C-88AD0D5B8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5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4C005-A143-244F-ADE8-7D7B0F30E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BDEDA2-DAC6-B20A-2238-7C4FEAF88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60E4F4-B4BD-159D-B17E-CCD3A5E51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99411-39E3-D36B-A94C-78C1ECD44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DF09-9424-4F30-A761-7C486EB4870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4EE41-EC90-EBEC-1663-AF9017E7A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53B54-21EB-3E6E-A37D-B9E074BD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5013-7F0D-469E-835C-88AD0D5B8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6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AF673B-EED8-D39B-73CB-4A26C648A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42A66-98AA-78D8-921B-3C643D278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F1721-D7B0-8283-E535-E795A58B9C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8DF09-9424-4F30-A761-7C486EB4870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6F8EE-9C32-3FBD-97CB-210743A08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E03D-9F46-BA9F-1B4E-3E2DDFC05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C5013-7F0D-469E-835C-88AD0D5B8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hyperlink" Target="https://communicationhub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4CDBAF0-9706-6CBC-437B-979EDA4CB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5129" y="175279"/>
            <a:ext cx="3516807" cy="428348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GB" sz="3000" b="1" dirty="0">
                <a:latin typeface="Dreaming Outloud Pro" panose="03050502040302030504" pitchFamily="66" charset="0"/>
                <a:ea typeface="DotumChe" panose="020B0503020000020004" pitchFamily="49" charset="-127"/>
                <a:cs typeface="Dreaming Outloud Pro" panose="03050502040302030504" pitchFamily="66" charset="0"/>
              </a:rPr>
              <a:t>ONE PAGE PROFILE</a:t>
            </a:r>
          </a:p>
        </p:txBody>
      </p:sp>
      <p:pic>
        <p:nvPicPr>
          <p:cNvPr id="4" name="Picture 3" descr="Bi borough comms hub - colour">
            <a:hlinkClick r:id="rId2"/>
            <a:extLst>
              <a:ext uri="{FF2B5EF4-FFF2-40B4-BE49-F238E27FC236}">
                <a16:creationId xmlns:a16="http://schemas.microsoft.com/office/drawing/2014/main" id="{46F9FA8B-399D-49B6-5579-C3BB29C80D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647" y="6065142"/>
            <a:ext cx="163766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9133A3-1171-A244-8D1A-DDFDBB1FB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68" y="6216316"/>
            <a:ext cx="2735580" cy="4864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BE5C3A-F513-23C7-23A8-CE77AA6E60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180" y="207874"/>
            <a:ext cx="1577340" cy="720090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E36377D-A2D4-DF8E-9A17-401B0951794E}"/>
              </a:ext>
            </a:extLst>
          </p:cNvPr>
          <p:cNvSpPr/>
          <p:nvPr/>
        </p:nvSpPr>
        <p:spPr>
          <a:xfrm>
            <a:off x="156209" y="133165"/>
            <a:ext cx="11879581" cy="65872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BC4484D2-DCDF-012D-6992-184014F57DBE}"/>
              </a:ext>
            </a:extLst>
          </p:cNvPr>
          <p:cNvGrpSpPr/>
          <p:nvPr/>
        </p:nvGrpSpPr>
        <p:grpSpPr>
          <a:xfrm>
            <a:off x="1185586" y="110177"/>
            <a:ext cx="2231529" cy="1730140"/>
            <a:chOff x="357122" y="-54825"/>
            <a:chExt cx="1853179" cy="1642635"/>
          </a:xfrm>
        </p:grpSpPr>
        <p:pic>
          <p:nvPicPr>
            <p:cNvPr id="1028" name="Picture 4" descr="Cute Photo Frame PNG Transparent Images Free Download | Vector Files |  Pngtree">
              <a:extLst>
                <a:ext uri="{FF2B5EF4-FFF2-40B4-BE49-F238E27FC236}">
                  <a16:creationId xmlns:a16="http://schemas.microsoft.com/office/drawing/2014/main" id="{237E3C00-C6B4-8D0B-66A5-9F5877708A7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91" t="48148" r="47005" b="13112"/>
            <a:stretch/>
          </p:blipFill>
          <p:spPr bwMode="auto">
            <a:xfrm>
              <a:off x="357122" y="-54825"/>
              <a:ext cx="1853179" cy="1642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643C6A8-FF66-5825-5E64-B241DB8F49BD}"/>
                </a:ext>
              </a:extLst>
            </p:cNvPr>
            <p:cNvSpPr txBox="1"/>
            <p:nvPr/>
          </p:nvSpPr>
          <p:spPr>
            <a:xfrm>
              <a:off x="669163" y="501212"/>
              <a:ext cx="1053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/>
                <a:t>Add photo here</a:t>
              </a:r>
            </a:p>
          </p:txBody>
        </p:sp>
      </p:grpSp>
      <p:grpSp>
        <p:nvGrpSpPr>
          <p:cNvPr id="1026" name="Group 1025">
            <a:extLst>
              <a:ext uri="{FF2B5EF4-FFF2-40B4-BE49-F238E27FC236}">
                <a16:creationId xmlns:a16="http://schemas.microsoft.com/office/drawing/2014/main" id="{A075DE4B-D167-D37B-A1BD-35454ECD03E5}"/>
              </a:ext>
            </a:extLst>
          </p:cNvPr>
          <p:cNvGrpSpPr/>
          <p:nvPr/>
        </p:nvGrpSpPr>
        <p:grpSpPr>
          <a:xfrm>
            <a:off x="369870" y="1835722"/>
            <a:ext cx="3754177" cy="4166703"/>
            <a:chOff x="498627" y="2040007"/>
            <a:chExt cx="2290440" cy="405343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2F221D0-1E58-9366-4212-EA11F8DADD72}"/>
                </a:ext>
              </a:extLst>
            </p:cNvPr>
            <p:cNvGrpSpPr/>
            <p:nvPr/>
          </p:nvGrpSpPr>
          <p:grpSpPr>
            <a:xfrm>
              <a:off x="498628" y="2040007"/>
              <a:ext cx="2290439" cy="2692862"/>
              <a:chOff x="599230" y="2280738"/>
              <a:chExt cx="2290439" cy="357898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3136F308-E847-7BB3-4CF7-AF2F4E9CC414}"/>
                  </a:ext>
                </a:extLst>
              </p:cNvPr>
              <p:cNvGrpSpPr/>
              <p:nvPr/>
            </p:nvGrpSpPr>
            <p:grpSpPr>
              <a:xfrm>
                <a:off x="599230" y="2280738"/>
                <a:ext cx="2290439" cy="1731145"/>
                <a:chOff x="707180" y="1119338"/>
                <a:chExt cx="2290439" cy="1731145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36E9EC72-0624-E00D-0FA9-7825130286C6}"/>
                    </a:ext>
                  </a:extLst>
                </p:cNvPr>
                <p:cNvSpPr txBox="1"/>
                <p:nvPr/>
              </p:nvSpPr>
              <p:spPr>
                <a:xfrm>
                  <a:off x="707180" y="1119338"/>
                  <a:ext cx="2290439" cy="1731145"/>
                </a:xfrm>
                <a:prstGeom prst="rect">
                  <a:avLst/>
                </a:prstGeom>
                <a:noFill/>
                <a:ln w="19050">
                  <a:solidFill>
                    <a:srgbClr val="00B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EB3E7C53-9EDC-38B9-7457-F5E471744393}"/>
                    </a:ext>
                  </a:extLst>
                </p:cNvPr>
                <p:cNvSpPr txBox="1"/>
                <p:nvPr/>
              </p:nvSpPr>
              <p:spPr>
                <a:xfrm>
                  <a:off x="707180" y="1142580"/>
                  <a:ext cx="2290439" cy="5021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>
                      <a:latin typeface="Dreaming Outloud Pro" panose="03050502040302030504" pitchFamily="66" charset="0"/>
                      <a:cs typeface="Dreaming Outloud Pro" panose="03050502040302030504" pitchFamily="66" charset="0"/>
                    </a:rPr>
                    <a:t>My hobbies and interests</a:t>
                  </a: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D6B3F882-E046-37C5-821C-838DC11D8944}"/>
                  </a:ext>
                </a:extLst>
              </p:cNvPr>
              <p:cNvGrpSpPr/>
              <p:nvPr/>
            </p:nvGrpSpPr>
            <p:grpSpPr>
              <a:xfrm>
                <a:off x="599230" y="4128572"/>
                <a:ext cx="2290439" cy="1731149"/>
                <a:chOff x="878630" y="2971431"/>
                <a:chExt cx="2290439" cy="1731149"/>
              </a:xfrm>
            </p:grpSpPr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3CC4857-637D-315F-9084-50806B3BA519}"/>
                    </a:ext>
                  </a:extLst>
                </p:cNvPr>
                <p:cNvSpPr txBox="1"/>
                <p:nvPr/>
              </p:nvSpPr>
              <p:spPr>
                <a:xfrm>
                  <a:off x="878630" y="2971431"/>
                  <a:ext cx="2290439" cy="1731149"/>
                </a:xfrm>
                <a:prstGeom prst="rect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85CD7CA0-492A-FABB-9F20-6DAC3E1D43C3}"/>
                    </a:ext>
                  </a:extLst>
                </p:cNvPr>
                <p:cNvSpPr txBox="1"/>
                <p:nvPr/>
              </p:nvSpPr>
              <p:spPr>
                <a:xfrm>
                  <a:off x="878630" y="2981975"/>
                  <a:ext cx="2290439" cy="5021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>
                      <a:latin typeface="Dreaming Outloud Pro" panose="03050502040302030504" pitchFamily="66" charset="0"/>
                      <a:cs typeface="Dreaming Outloud Pro" panose="03050502040302030504" pitchFamily="66" charset="0"/>
                    </a:rPr>
                    <a:t>What is important to me</a:t>
                  </a:r>
                </a:p>
              </p:txBody>
            </p:sp>
          </p:grp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C403087-E0EF-5F4D-1C55-716CAFBE68B0}"/>
                </a:ext>
              </a:extLst>
            </p:cNvPr>
            <p:cNvGrpSpPr/>
            <p:nvPr/>
          </p:nvGrpSpPr>
          <p:grpSpPr>
            <a:xfrm>
              <a:off x="498627" y="4815462"/>
              <a:ext cx="2290439" cy="1277983"/>
              <a:chOff x="7540030" y="2051815"/>
              <a:chExt cx="2295956" cy="1731148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5937BBA-46E9-3DC9-5E74-C4F1D2E5DE04}"/>
                  </a:ext>
                </a:extLst>
              </p:cNvPr>
              <p:cNvSpPr txBox="1"/>
              <p:nvPr/>
            </p:nvSpPr>
            <p:spPr>
              <a:xfrm>
                <a:off x="7545547" y="2051815"/>
                <a:ext cx="2290439" cy="1731148"/>
              </a:xfrm>
              <a:prstGeom prst="rect">
                <a:avLst/>
              </a:prstGeom>
              <a:noFill/>
              <a:ln w="19050"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GB" dirty="0"/>
              </a:p>
            </p:txBody>
          </p:sp>
          <p:sp>
            <p:nvSpPr>
              <p:cNvPr id="1024" name="TextBox 1023">
                <a:extLst>
                  <a:ext uri="{FF2B5EF4-FFF2-40B4-BE49-F238E27FC236}">
                    <a16:creationId xmlns:a16="http://schemas.microsoft.com/office/drawing/2014/main" id="{05A93F6A-C483-3F74-A1DB-CA3B090C6176}"/>
                  </a:ext>
                </a:extLst>
              </p:cNvPr>
              <p:cNvSpPr txBox="1"/>
              <p:nvPr/>
            </p:nvSpPr>
            <p:spPr>
              <a:xfrm>
                <a:off x="7540030" y="2051815"/>
                <a:ext cx="2290439" cy="895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Dreaming Outloud Pro" panose="03050502040302030504" pitchFamily="66" charset="0"/>
                    <a:cs typeface="Dreaming Outloud Pro" panose="03050502040302030504" pitchFamily="66" charset="0"/>
                  </a:rPr>
                  <a:t>What People Appreciate about me</a:t>
                </a:r>
              </a:p>
            </p:txBody>
          </p:sp>
        </p:grpSp>
      </p:grp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88DBC395-E18C-D343-D0D6-D9BE015D73FB}"/>
              </a:ext>
            </a:extLst>
          </p:cNvPr>
          <p:cNvGrpSpPr/>
          <p:nvPr/>
        </p:nvGrpSpPr>
        <p:grpSpPr>
          <a:xfrm>
            <a:off x="4447237" y="719365"/>
            <a:ext cx="3191873" cy="1113500"/>
            <a:chOff x="2495252" y="1302470"/>
            <a:chExt cx="2993420" cy="1113500"/>
          </a:xfrm>
        </p:grpSpPr>
        <p:sp>
          <p:nvSpPr>
            <p:cNvPr id="1027" name="TextBox 1026">
              <a:extLst>
                <a:ext uri="{FF2B5EF4-FFF2-40B4-BE49-F238E27FC236}">
                  <a16:creationId xmlns:a16="http://schemas.microsoft.com/office/drawing/2014/main" id="{7FF96903-77FE-A0F1-53AD-81FDD9D026FF}"/>
                </a:ext>
              </a:extLst>
            </p:cNvPr>
            <p:cNvSpPr txBox="1"/>
            <p:nvPr/>
          </p:nvSpPr>
          <p:spPr>
            <a:xfrm>
              <a:off x="2506538" y="1321847"/>
              <a:ext cx="2781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My name is…</a:t>
              </a:r>
            </a:p>
          </p:txBody>
        </p:sp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C7A92B81-A09C-B43C-5F0B-426479059A25}"/>
                </a:ext>
              </a:extLst>
            </p:cNvPr>
            <p:cNvSpPr txBox="1"/>
            <p:nvPr/>
          </p:nvSpPr>
          <p:spPr>
            <a:xfrm>
              <a:off x="2506538" y="2046638"/>
              <a:ext cx="2781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I’m … years old</a:t>
              </a:r>
            </a:p>
          </p:txBody>
        </p:sp>
        <p:sp>
          <p:nvSpPr>
            <p:cNvPr id="1030" name="Rectangle: Rounded Corners 1029">
              <a:extLst>
                <a:ext uri="{FF2B5EF4-FFF2-40B4-BE49-F238E27FC236}">
                  <a16:creationId xmlns:a16="http://schemas.microsoft.com/office/drawing/2014/main" id="{7280FFE3-7CFF-3550-063F-A636A1C2AE59}"/>
                </a:ext>
              </a:extLst>
            </p:cNvPr>
            <p:cNvSpPr/>
            <p:nvPr/>
          </p:nvSpPr>
          <p:spPr>
            <a:xfrm>
              <a:off x="2495252" y="1302470"/>
              <a:ext cx="2982134" cy="428348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1" name="Rectangle: Rounded Corners 1030">
              <a:extLst>
                <a:ext uri="{FF2B5EF4-FFF2-40B4-BE49-F238E27FC236}">
                  <a16:creationId xmlns:a16="http://schemas.microsoft.com/office/drawing/2014/main" id="{02DA1A9C-C77A-440C-0303-5477BEBC2625}"/>
                </a:ext>
              </a:extLst>
            </p:cNvPr>
            <p:cNvSpPr/>
            <p:nvPr/>
          </p:nvSpPr>
          <p:spPr>
            <a:xfrm>
              <a:off x="2506538" y="1973745"/>
              <a:ext cx="2982134" cy="428348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535F711-D389-D6E8-F371-282F3B9E4CE1}"/>
              </a:ext>
            </a:extLst>
          </p:cNvPr>
          <p:cNvGrpSpPr/>
          <p:nvPr/>
        </p:nvGrpSpPr>
        <p:grpSpPr>
          <a:xfrm>
            <a:off x="4238004" y="2195853"/>
            <a:ext cx="3766698" cy="4174125"/>
            <a:chOff x="5948325" y="1119336"/>
            <a:chExt cx="2298078" cy="173114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14A6FBA-54E3-6D28-005A-72BDEFC2DF2D}"/>
                </a:ext>
              </a:extLst>
            </p:cNvPr>
            <p:cNvSpPr txBox="1"/>
            <p:nvPr/>
          </p:nvSpPr>
          <p:spPr>
            <a:xfrm>
              <a:off x="5955964" y="1119336"/>
              <a:ext cx="2290439" cy="1731145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27361B2-460D-D346-35D8-2B30725AF3E2}"/>
                </a:ext>
              </a:extLst>
            </p:cNvPr>
            <p:cNvSpPr txBox="1"/>
            <p:nvPr/>
          </p:nvSpPr>
          <p:spPr>
            <a:xfrm>
              <a:off x="5948325" y="1125062"/>
              <a:ext cx="2290439" cy="152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What I find difficult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16F1744-1B81-13E2-18B0-E4C516971672}"/>
              </a:ext>
            </a:extLst>
          </p:cNvPr>
          <p:cNvGrpSpPr/>
          <p:nvPr/>
        </p:nvGrpSpPr>
        <p:grpSpPr>
          <a:xfrm>
            <a:off x="8182975" y="1021719"/>
            <a:ext cx="3639153" cy="5022819"/>
            <a:chOff x="5955964" y="1119336"/>
            <a:chExt cx="2290439" cy="173114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7926EE2-F790-E64E-FCEF-E93F5EC4D0DF}"/>
                </a:ext>
              </a:extLst>
            </p:cNvPr>
            <p:cNvSpPr txBox="1"/>
            <p:nvPr/>
          </p:nvSpPr>
          <p:spPr>
            <a:xfrm>
              <a:off x="5955964" y="1119336"/>
              <a:ext cx="2290439" cy="1731147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C58BBC9-9B76-63F1-B109-92E1E3CD639D}"/>
                </a:ext>
              </a:extLst>
            </p:cNvPr>
            <p:cNvSpPr txBox="1"/>
            <p:nvPr/>
          </p:nvSpPr>
          <p:spPr>
            <a:xfrm>
              <a:off x="6005099" y="1119336"/>
              <a:ext cx="2241303" cy="127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What helps and how to 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222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153</TotalTime>
  <Words>38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Dreaming Outloud Pro</vt:lpstr>
      <vt:lpstr>Office Theme</vt:lpstr>
      <vt:lpstr>PowerPoint Presentation</vt:lpstr>
    </vt:vector>
  </TitlesOfParts>
  <Company>Central London Community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Brogi</dc:creator>
  <cp:lastModifiedBy>VIETRO, Katya (CENTRAL LONDON COMMUNITY HEALTHCARE NHS TRUST)</cp:lastModifiedBy>
  <cp:revision>5</cp:revision>
  <dcterms:created xsi:type="dcterms:W3CDTF">2023-05-30T14:35:34Z</dcterms:created>
  <dcterms:modified xsi:type="dcterms:W3CDTF">2023-06-23T14:22:24Z</dcterms:modified>
</cp:coreProperties>
</file>